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letter"/>
  <p:notesSz cx="7004050" cy="9290050"/>
  <p:defaultTextStyle>
    <a:defPPr>
      <a:defRPr lang="en-US"/>
    </a:defPPr>
    <a:lvl1pPr marL="0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3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40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6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3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9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6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72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62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163" y="0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BF5127-D5D8-4727-8458-3D8A534949D8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1288" y="1162050"/>
            <a:ext cx="4181475" cy="31353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70400"/>
            <a:ext cx="5603875" cy="3659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4913"/>
            <a:ext cx="30353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163" y="8824913"/>
            <a:ext cx="30353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602C01-0E22-4B8B-909C-3EC61CFFE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175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602C01-0E22-4B8B-909C-3EC61CFFE94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02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5" indent="0" algn="ctr">
              <a:buNone/>
              <a:defRPr sz="2000"/>
            </a:lvl2pPr>
            <a:lvl3pPr marL="914409" indent="0" algn="ctr">
              <a:buNone/>
              <a:defRPr sz="1800"/>
            </a:lvl3pPr>
            <a:lvl4pPr marL="1371614" indent="0" algn="ctr">
              <a:buNone/>
              <a:defRPr sz="1600"/>
            </a:lvl4pPr>
            <a:lvl5pPr marL="1828818" indent="0" algn="ctr">
              <a:buNone/>
              <a:defRPr sz="1600"/>
            </a:lvl5pPr>
            <a:lvl6pPr marL="2286023" indent="0" algn="ctr">
              <a:buNone/>
              <a:defRPr sz="1600"/>
            </a:lvl6pPr>
            <a:lvl7pPr marL="2743227" indent="0" algn="ctr">
              <a:buNone/>
              <a:defRPr sz="1600"/>
            </a:lvl7pPr>
            <a:lvl8pPr marL="3200432" indent="0" algn="ctr">
              <a:buNone/>
              <a:defRPr sz="1600"/>
            </a:lvl8pPr>
            <a:lvl9pPr marL="3657637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394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778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5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9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1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18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2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2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32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3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98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200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5" indent="0">
              <a:buNone/>
              <a:defRPr sz="2000" b="1"/>
            </a:lvl2pPr>
            <a:lvl3pPr marL="914409" indent="0">
              <a:buNone/>
              <a:defRPr sz="1800" b="1"/>
            </a:lvl3pPr>
            <a:lvl4pPr marL="1371614" indent="0">
              <a:buNone/>
              <a:defRPr sz="1600" b="1"/>
            </a:lvl4pPr>
            <a:lvl5pPr marL="1828818" indent="0">
              <a:buNone/>
              <a:defRPr sz="1600" b="1"/>
            </a:lvl5pPr>
            <a:lvl6pPr marL="2286023" indent="0">
              <a:buNone/>
              <a:defRPr sz="1600" b="1"/>
            </a:lvl6pPr>
            <a:lvl7pPr marL="2743227" indent="0">
              <a:buNone/>
              <a:defRPr sz="1600" b="1"/>
            </a:lvl7pPr>
            <a:lvl8pPr marL="3200432" indent="0">
              <a:buNone/>
              <a:defRPr sz="1600" b="1"/>
            </a:lvl8pPr>
            <a:lvl9pPr marL="365763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5" indent="0">
              <a:buNone/>
              <a:defRPr sz="2000" b="1"/>
            </a:lvl2pPr>
            <a:lvl3pPr marL="914409" indent="0">
              <a:buNone/>
              <a:defRPr sz="1800" b="1"/>
            </a:lvl3pPr>
            <a:lvl4pPr marL="1371614" indent="0">
              <a:buNone/>
              <a:defRPr sz="1600" b="1"/>
            </a:lvl4pPr>
            <a:lvl5pPr marL="1828818" indent="0">
              <a:buNone/>
              <a:defRPr sz="1600" b="1"/>
            </a:lvl5pPr>
            <a:lvl6pPr marL="2286023" indent="0">
              <a:buNone/>
              <a:defRPr sz="1600" b="1"/>
            </a:lvl6pPr>
            <a:lvl7pPr marL="2743227" indent="0">
              <a:buNone/>
              <a:defRPr sz="1600" b="1"/>
            </a:lvl7pPr>
            <a:lvl8pPr marL="3200432" indent="0">
              <a:buNone/>
              <a:defRPr sz="1600" b="1"/>
            </a:lvl8pPr>
            <a:lvl9pPr marL="365763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289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37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071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5" indent="0">
              <a:buNone/>
              <a:defRPr sz="1400"/>
            </a:lvl2pPr>
            <a:lvl3pPr marL="914409" indent="0">
              <a:buNone/>
              <a:defRPr sz="1200"/>
            </a:lvl3pPr>
            <a:lvl4pPr marL="1371614" indent="0">
              <a:buNone/>
              <a:defRPr sz="1000"/>
            </a:lvl4pPr>
            <a:lvl5pPr marL="1828818" indent="0">
              <a:buNone/>
              <a:defRPr sz="1000"/>
            </a:lvl5pPr>
            <a:lvl6pPr marL="2286023" indent="0">
              <a:buNone/>
              <a:defRPr sz="1000"/>
            </a:lvl6pPr>
            <a:lvl7pPr marL="2743227" indent="0">
              <a:buNone/>
              <a:defRPr sz="1000"/>
            </a:lvl7pPr>
            <a:lvl8pPr marL="3200432" indent="0">
              <a:buNone/>
              <a:defRPr sz="1000"/>
            </a:lvl8pPr>
            <a:lvl9pPr marL="365763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52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5" indent="0">
              <a:buNone/>
              <a:defRPr sz="2800"/>
            </a:lvl2pPr>
            <a:lvl3pPr marL="914409" indent="0">
              <a:buNone/>
              <a:defRPr sz="2400"/>
            </a:lvl3pPr>
            <a:lvl4pPr marL="1371614" indent="0">
              <a:buNone/>
              <a:defRPr sz="2000"/>
            </a:lvl4pPr>
            <a:lvl5pPr marL="1828818" indent="0">
              <a:buNone/>
              <a:defRPr sz="2000"/>
            </a:lvl5pPr>
            <a:lvl6pPr marL="2286023" indent="0">
              <a:buNone/>
              <a:defRPr sz="2000"/>
            </a:lvl6pPr>
            <a:lvl7pPr marL="2743227" indent="0">
              <a:buNone/>
              <a:defRPr sz="2000"/>
            </a:lvl7pPr>
            <a:lvl8pPr marL="3200432" indent="0">
              <a:buNone/>
              <a:defRPr sz="2000"/>
            </a:lvl8pPr>
            <a:lvl9pPr marL="3657637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5" indent="0">
              <a:buNone/>
              <a:defRPr sz="1400"/>
            </a:lvl2pPr>
            <a:lvl3pPr marL="914409" indent="0">
              <a:buNone/>
              <a:defRPr sz="1200"/>
            </a:lvl3pPr>
            <a:lvl4pPr marL="1371614" indent="0">
              <a:buNone/>
              <a:defRPr sz="1000"/>
            </a:lvl4pPr>
            <a:lvl5pPr marL="1828818" indent="0">
              <a:buNone/>
              <a:defRPr sz="1000"/>
            </a:lvl5pPr>
            <a:lvl6pPr marL="2286023" indent="0">
              <a:buNone/>
              <a:defRPr sz="1000"/>
            </a:lvl6pPr>
            <a:lvl7pPr marL="2743227" indent="0">
              <a:buNone/>
              <a:defRPr sz="1000"/>
            </a:lvl7pPr>
            <a:lvl8pPr marL="3200432" indent="0">
              <a:buNone/>
              <a:defRPr sz="1000"/>
            </a:lvl8pPr>
            <a:lvl9pPr marL="365763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48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32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43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510B22-4FCE-4B4D-8649-6E81265F175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52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2" indent="-228602" algn="l" defTabSz="9144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7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1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16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1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25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0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34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39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5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9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4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8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3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27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32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37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73F3A-2864-B36D-FAC1-1CB33F2166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40668" y="96043"/>
            <a:ext cx="3831876" cy="2384876"/>
          </a:xfrm>
        </p:spPr>
        <p:txBody>
          <a:bodyPr>
            <a:noAutofit/>
          </a:bodyPr>
          <a:lstStyle/>
          <a:p>
            <a:pPr algn="l"/>
            <a:r>
              <a:rPr lang="en-US" sz="4800" dirty="0"/>
              <a:t>Help Harvest</a:t>
            </a:r>
            <a:br>
              <a:rPr lang="en-US" sz="4800" dirty="0"/>
            </a:br>
            <a:r>
              <a:rPr lang="en-US" sz="4800" dirty="0"/>
              <a:t>Community</a:t>
            </a:r>
            <a:br>
              <a:rPr lang="en-US" sz="4800" dirty="0"/>
            </a:br>
            <a:r>
              <a:rPr lang="en-US" sz="4800" dirty="0"/>
              <a:t>Basil!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C00BA1-B3DA-7B32-FB63-34C9822FAAAA}"/>
              </a:ext>
            </a:extLst>
          </p:cNvPr>
          <p:cNvSpPr txBox="1"/>
          <p:nvPr/>
        </p:nvSpPr>
        <p:spPr>
          <a:xfrm>
            <a:off x="2640667" y="2737380"/>
            <a:ext cx="305220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Love Basil?</a:t>
            </a:r>
          </a:p>
          <a:p>
            <a:r>
              <a:rPr lang="en-US" sz="2000" i="1" dirty="0"/>
              <a:t>Enjoy fresh basil cuttings!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618414-8041-B693-2216-4559939119D1}"/>
              </a:ext>
            </a:extLst>
          </p:cNvPr>
          <p:cNvSpPr txBox="1"/>
          <p:nvPr/>
        </p:nvSpPr>
        <p:spPr>
          <a:xfrm>
            <a:off x="521111" y="4904625"/>
            <a:ext cx="7030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u="sng" dirty="0"/>
              <a:t>Hydroponic basil is growing on the windowsills of ISB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3AF4B3-F8FA-FFC5-F183-29CE3BB00073}"/>
              </a:ext>
            </a:extLst>
          </p:cNvPr>
          <p:cNvSpPr txBox="1"/>
          <p:nvPr/>
        </p:nvSpPr>
        <p:spPr>
          <a:xfrm>
            <a:off x="521110" y="6313927"/>
            <a:ext cx="8475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you are interested, please contact </a:t>
            </a:r>
            <a:r>
              <a:rPr lang="en-US" u="sng" dirty="0"/>
              <a:t>grahamscanlon@webster.edu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59DB78-AE19-8610-D492-DEA8E584BA60}"/>
              </a:ext>
            </a:extLst>
          </p:cNvPr>
          <p:cNvSpPr txBox="1"/>
          <p:nvPr/>
        </p:nvSpPr>
        <p:spPr>
          <a:xfrm>
            <a:off x="521110" y="5304735"/>
            <a:ext cx="77871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basil is getting ready to harvest. I’m looking for somebody to take over the cutting and distribution of basil cuttings. It’s a great opportunity to support your community, learn about hydroponics, and you get to enjoy fresh basil!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82FFB1-A141-25FE-A838-C66B25C71F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11098"/>
            <a:ext cx="2236091" cy="16994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D69FED-A844-9C83-A7AF-78FBA5D1F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9625" y="429310"/>
            <a:ext cx="4663808" cy="46638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912A462-322F-76C8-960A-F39B361860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72682" y="402325"/>
            <a:ext cx="2981455" cy="223609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FDB9E27-22D5-AAFA-F8B7-D48C38E7EA87}"/>
              </a:ext>
            </a:extLst>
          </p:cNvPr>
          <p:cNvSpPr txBox="1"/>
          <p:nvPr/>
        </p:nvSpPr>
        <p:spPr>
          <a:xfrm>
            <a:off x="2640668" y="3886394"/>
            <a:ext cx="395255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Interested in Hydroponics?</a:t>
            </a:r>
          </a:p>
          <a:p>
            <a:r>
              <a:rPr lang="en-US" i="1" dirty="0"/>
              <a:t>Lend a hand, Learn a skill</a:t>
            </a:r>
          </a:p>
        </p:txBody>
      </p:sp>
    </p:spTree>
    <p:extLst>
      <p:ext uri="{BB962C8B-B14F-4D97-AF65-F5344CB8AC3E}">
        <p14:creationId xmlns:p14="http://schemas.microsoft.com/office/powerpoint/2010/main" val="3949711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295</TotalTime>
  <Words>92</Words>
  <Application>Microsoft Office PowerPoint</Application>
  <PresentationFormat>Letter Paper (8.5x11 in)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Help Harvest Community Basil!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Graham Scanlon</dc:creator>
  <cp:lastModifiedBy>Graham Scanlon</cp:lastModifiedBy>
  <cp:revision>21</cp:revision>
  <cp:lastPrinted>2026-04-19T03:10:28Z</cp:lastPrinted>
  <dcterms:created xsi:type="dcterms:W3CDTF">2026-03-31T19:04:54Z</dcterms:created>
  <dcterms:modified xsi:type="dcterms:W3CDTF">2026-10-15T23:01:19Z</dcterms:modified>
</cp:coreProperties>
</file>