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7004050" cy="9290050"/>
  <p:defaultTextStyle>
    <a:defPPr>
      <a:defRPr lang="en-US"/>
    </a:defPPr>
    <a:lvl1pPr marL="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5" indent="0" algn="ctr">
              <a:buNone/>
              <a:defRPr sz="2000"/>
            </a:lvl2pPr>
            <a:lvl3pPr marL="914409" indent="0" algn="ctr">
              <a:buNone/>
              <a:defRPr sz="1800"/>
            </a:lvl3pPr>
            <a:lvl4pPr marL="1371614" indent="0" algn="ctr">
              <a:buNone/>
              <a:defRPr sz="1600"/>
            </a:lvl4pPr>
            <a:lvl5pPr marL="1828818" indent="0" algn="ctr">
              <a:buNone/>
              <a:defRPr sz="1600"/>
            </a:lvl5pPr>
            <a:lvl6pPr marL="2286023" indent="0" algn="ctr">
              <a:buNone/>
              <a:defRPr sz="1600"/>
            </a:lvl6pPr>
            <a:lvl7pPr marL="2743227" indent="0" algn="ctr">
              <a:buNone/>
              <a:defRPr sz="1600"/>
            </a:lvl7pPr>
            <a:lvl8pPr marL="3200432" indent="0" algn="ctr">
              <a:buNone/>
              <a:defRPr sz="1600"/>
            </a:lvl8pPr>
            <a:lvl9pPr marL="365763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9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3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7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5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9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1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18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2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2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32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3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98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00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5" indent="0">
              <a:buNone/>
              <a:defRPr sz="2000" b="1"/>
            </a:lvl2pPr>
            <a:lvl3pPr marL="914409" indent="0">
              <a:buNone/>
              <a:defRPr sz="1800" b="1"/>
            </a:lvl3pPr>
            <a:lvl4pPr marL="1371614" indent="0">
              <a:buNone/>
              <a:defRPr sz="1600" b="1"/>
            </a:lvl4pPr>
            <a:lvl5pPr marL="1828818" indent="0">
              <a:buNone/>
              <a:defRPr sz="1600" b="1"/>
            </a:lvl5pPr>
            <a:lvl6pPr marL="2286023" indent="0">
              <a:buNone/>
              <a:defRPr sz="1600" b="1"/>
            </a:lvl6pPr>
            <a:lvl7pPr marL="2743227" indent="0">
              <a:buNone/>
              <a:defRPr sz="1600" b="1"/>
            </a:lvl7pPr>
            <a:lvl8pPr marL="3200432" indent="0">
              <a:buNone/>
              <a:defRPr sz="1600" b="1"/>
            </a:lvl8pPr>
            <a:lvl9pPr marL="365763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5" indent="0">
              <a:buNone/>
              <a:defRPr sz="2000" b="1"/>
            </a:lvl2pPr>
            <a:lvl3pPr marL="914409" indent="0">
              <a:buNone/>
              <a:defRPr sz="1800" b="1"/>
            </a:lvl3pPr>
            <a:lvl4pPr marL="1371614" indent="0">
              <a:buNone/>
              <a:defRPr sz="1600" b="1"/>
            </a:lvl4pPr>
            <a:lvl5pPr marL="1828818" indent="0">
              <a:buNone/>
              <a:defRPr sz="1600" b="1"/>
            </a:lvl5pPr>
            <a:lvl6pPr marL="2286023" indent="0">
              <a:buNone/>
              <a:defRPr sz="1600" b="1"/>
            </a:lvl6pPr>
            <a:lvl7pPr marL="2743227" indent="0">
              <a:buNone/>
              <a:defRPr sz="1600" b="1"/>
            </a:lvl7pPr>
            <a:lvl8pPr marL="3200432" indent="0">
              <a:buNone/>
              <a:defRPr sz="1600" b="1"/>
            </a:lvl8pPr>
            <a:lvl9pPr marL="365763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8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3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7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5" indent="0">
              <a:buNone/>
              <a:defRPr sz="1400"/>
            </a:lvl2pPr>
            <a:lvl3pPr marL="914409" indent="0">
              <a:buNone/>
              <a:defRPr sz="1200"/>
            </a:lvl3pPr>
            <a:lvl4pPr marL="1371614" indent="0">
              <a:buNone/>
              <a:defRPr sz="1000"/>
            </a:lvl4pPr>
            <a:lvl5pPr marL="1828818" indent="0">
              <a:buNone/>
              <a:defRPr sz="1000"/>
            </a:lvl5pPr>
            <a:lvl6pPr marL="2286023" indent="0">
              <a:buNone/>
              <a:defRPr sz="1000"/>
            </a:lvl6pPr>
            <a:lvl7pPr marL="2743227" indent="0">
              <a:buNone/>
              <a:defRPr sz="1000"/>
            </a:lvl7pPr>
            <a:lvl8pPr marL="3200432" indent="0">
              <a:buNone/>
              <a:defRPr sz="1000"/>
            </a:lvl8pPr>
            <a:lvl9pPr marL="365763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05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5" indent="0">
              <a:buNone/>
              <a:defRPr sz="2800"/>
            </a:lvl2pPr>
            <a:lvl3pPr marL="914409" indent="0">
              <a:buNone/>
              <a:defRPr sz="2400"/>
            </a:lvl3pPr>
            <a:lvl4pPr marL="1371614" indent="0">
              <a:buNone/>
              <a:defRPr sz="2000"/>
            </a:lvl4pPr>
            <a:lvl5pPr marL="1828818" indent="0">
              <a:buNone/>
              <a:defRPr sz="2000"/>
            </a:lvl5pPr>
            <a:lvl6pPr marL="2286023" indent="0">
              <a:buNone/>
              <a:defRPr sz="2000"/>
            </a:lvl6pPr>
            <a:lvl7pPr marL="2743227" indent="0">
              <a:buNone/>
              <a:defRPr sz="2000"/>
            </a:lvl7pPr>
            <a:lvl8pPr marL="3200432" indent="0">
              <a:buNone/>
              <a:defRPr sz="2000"/>
            </a:lvl8pPr>
            <a:lvl9pPr marL="3657637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5" indent="0">
              <a:buNone/>
              <a:defRPr sz="1400"/>
            </a:lvl2pPr>
            <a:lvl3pPr marL="914409" indent="0">
              <a:buNone/>
              <a:defRPr sz="1200"/>
            </a:lvl3pPr>
            <a:lvl4pPr marL="1371614" indent="0">
              <a:buNone/>
              <a:defRPr sz="1000"/>
            </a:lvl4pPr>
            <a:lvl5pPr marL="1828818" indent="0">
              <a:buNone/>
              <a:defRPr sz="1000"/>
            </a:lvl5pPr>
            <a:lvl6pPr marL="2286023" indent="0">
              <a:buNone/>
              <a:defRPr sz="1000"/>
            </a:lvl6pPr>
            <a:lvl7pPr marL="2743227" indent="0">
              <a:buNone/>
              <a:defRPr sz="1000"/>
            </a:lvl7pPr>
            <a:lvl8pPr marL="3200432" indent="0">
              <a:buNone/>
              <a:defRPr sz="1000"/>
            </a:lvl8pPr>
            <a:lvl9pPr marL="365763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82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510B22-4FCE-4B4D-8649-6E81265F1753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046088-3A32-4D05-9BF1-947D178E6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7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1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6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1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25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0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34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39" indent="-228602" algn="l" defTabSz="9144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5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9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4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8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3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2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32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37" algn="l" defTabSz="9144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73F3A-2864-B36D-FAC1-1CB33F216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65628" y="1216152"/>
            <a:ext cx="4902300" cy="1424320"/>
          </a:xfrm>
        </p:spPr>
        <p:txBody>
          <a:bodyPr>
            <a:normAutofit/>
          </a:bodyPr>
          <a:lstStyle/>
          <a:p>
            <a:pPr algn="l"/>
            <a:r>
              <a:rPr lang="en-US" sz="4800" dirty="0"/>
              <a:t>Hydroponic Lettuce is Growing!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C00BA1-B3DA-7B32-FB63-34C9822FAAAA}"/>
              </a:ext>
            </a:extLst>
          </p:cNvPr>
          <p:cNvSpPr txBox="1"/>
          <p:nvPr/>
        </p:nvSpPr>
        <p:spPr>
          <a:xfrm>
            <a:off x="3665628" y="4160100"/>
            <a:ext cx="5140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plants may beg you for water. Please resist! It’s a mirage! They have not been deserted.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618414-8041-B693-2216-4559939119D1}"/>
              </a:ext>
            </a:extLst>
          </p:cNvPr>
          <p:cNvSpPr txBox="1"/>
          <p:nvPr/>
        </p:nvSpPr>
        <p:spPr>
          <a:xfrm>
            <a:off x="174393" y="5463142"/>
            <a:ext cx="8564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5" indent="-214315">
              <a:buFont typeface="Arial" panose="020B0604020202020204" pitchFamily="34" charset="0"/>
              <a:buChar char="•"/>
            </a:pPr>
            <a:r>
              <a:rPr lang="en-US" sz="1600" dirty="0"/>
              <a:t>All water and nutrients are provided up front to the plant in the container.</a:t>
            </a:r>
          </a:p>
          <a:p>
            <a:pPr marL="214315" indent="-214315">
              <a:buFont typeface="Arial" panose="020B0604020202020204" pitchFamily="34" charset="0"/>
              <a:buChar char="•"/>
            </a:pPr>
            <a:r>
              <a:rPr lang="en-US" sz="1600" dirty="0"/>
              <a:t>The plant absorbs nutrients for growth, and the water level subsides.</a:t>
            </a:r>
          </a:p>
          <a:p>
            <a:pPr marL="214315" indent="-214315">
              <a:buFont typeface="Arial" panose="020B0604020202020204" pitchFamily="34" charset="0"/>
              <a:buChar char="•"/>
            </a:pPr>
            <a:r>
              <a:rPr lang="en-US" sz="1600" dirty="0"/>
              <a:t>The plant grows larger and oxygen fills the gap left by the water.</a:t>
            </a:r>
          </a:p>
          <a:p>
            <a:pPr marL="557218" lvl="1" indent="-214315">
              <a:buFont typeface="Arial" panose="020B0604020202020204" pitchFamily="34" charset="0"/>
              <a:buChar char="•"/>
            </a:pPr>
            <a:r>
              <a:rPr lang="en-US" sz="1200" dirty="0"/>
              <a:t>Plants only take up CO</a:t>
            </a:r>
            <a:r>
              <a:rPr lang="en-US" sz="1200" baseline="-25000" dirty="0"/>
              <a:t>2</a:t>
            </a:r>
            <a:r>
              <a:rPr lang="en-US" sz="1200" dirty="0"/>
              <a:t> through their leaves! Oxygen is used by the roots to perform cellular respiration.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D33F873-E390-986E-82B8-499F3E4E545A}"/>
              </a:ext>
            </a:extLst>
          </p:cNvPr>
          <p:cNvGrpSpPr/>
          <p:nvPr/>
        </p:nvGrpSpPr>
        <p:grpSpPr>
          <a:xfrm>
            <a:off x="174393" y="2007527"/>
            <a:ext cx="3260677" cy="3326120"/>
            <a:chOff x="41863" y="1353489"/>
            <a:chExt cx="3260677" cy="332612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40D72C9-C86A-4D58-7DA7-4D34FFE9AF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578" r="22899"/>
            <a:stretch>
              <a:fillRect/>
            </a:stretch>
          </p:blipFill>
          <p:spPr>
            <a:xfrm>
              <a:off x="41863" y="1353489"/>
              <a:ext cx="3173642" cy="332612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4872094-FD3A-C799-4632-204FB153A801}"/>
                </a:ext>
              </a:extLst>
            </p:cNvPr>
            <p:cNvSpPr txBox="1"/>
            <p:nvPr/>
          </p:nvSpPr>
          <p:spPr>
            <a:xfrm>
              <a:off x="1628684" y="1755602"/>
              <a:ext cx="167385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https://whyfarmit.com/about/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D9A75957-69C2-FB97-F7ED-C786D1B24532}"/>
              </a:ext>
            </a:extLst>
          </p:cNvPr>
          <p:cNvSpPr txBox="1"/>
          <p:nvPr/>
        </p:nvSpPr>
        <p:spPr>
          <a:xfrm>
            <a:off x="3665628" y="3100204"/>
            <a:ext cx="52131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This is a student-run experiment. Food safety is paramount!</a:t>
            </a:r>
          </a:p>
          <a:p>
            <a:r>
              <a:rPr lang="en-US" dirty="0"/>
              <a:t>Please do not disturb the plants!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3AF4B3-F8FA-FFC5-F183-29CE3BB00073}"/>
              </a:ext>
            </a:extLst>
          </p:cNvPr>
          <p:cNvSpPr txBox="1"/>
          <p:nvPr/>
        </p:nvSpPr>
        <p:spPr>
          <a:xfrm>
            <a:off x="3854196" y="6613237"/>
            <a:ext cx="52898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For questions, please contact </a:t>
            </a:r>
            <a:r>
              <a:rPr lang="en-US" sz="1000" u="sng" dirty="0"/>
              <a:t>grahamscanlon@webster.edu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378CAF-5FDF-E167-7740-3D645F38D919}"/>
              </a:ext>
            </a:extLst>
          </p:cNvPr>
          <p:cNvSpPr txBox="1"/>
          <p:nvPr/>
        </p:nvSpPr>
        <p:spPr>
          <a:xfrm>
            <a:off x="0" y="6608300"/>
            <a:ext cx="40958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Public Safety: 314-246-6911 or Ext. 6911 from any campus phone</a:t>
            </a:r>
          </a:p>
        </p:txBody>
      </p:sp>
    </p:spTree>
    <p:extLst>
      <p:ext uri="{BB962C8B-B14F-4D97-AF65-F5344CB8AC3E}">
        <p14:creationId xmlns:p14="http://schemas.microsoft.com/office/powerpoint/2010/main" val="3949711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136</Words>
  <Application>Microsoft Office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Hydroponic Lettuce is Growing!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Graham Scanlon</dc:creator>
  <cp:lastModifiedBy>Graham Scanlon</cp:lastModifiedBy>
  <cp:revision>19</cp:revision>
  <cp:lastPrinted>2026-04-19T19:31:54Z</cp:lastPrinted>
  <dcterms:created xsi:type="dcterms:W3CDTF">2026-03-31T19:04:54Z</dcterms:created>
  <dcterms:modified xsi:type="dcterms:W3CDTF">2026-04-19T19:43:57Z</dcterms:modified>
</cp:coreProperties>
</file>