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letter"/>
  <p:notesSz cx="7004050" cy="9290050"/>
  <p:defaultTextStyle>
    <a:defPPr>
      <a:defRPr lang="en-US"/>
    </a:defPPr>
    <a:lvl1pPr marL="0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6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3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0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86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33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79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26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72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83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53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7163" y="0"/>
            <a:ext cx="30353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BF5127-D5D8-4727-8458-3D8A534949D8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53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70400"/>
            <a:ext cx="5603875" cy="36591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4913"/>
            <a:ext cx="30353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7163" y="8824913"/>
            <a:ext cx="30353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602C01-0E22-4B8B-909C-3EC61CFFE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175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602C01-0E22-4B8B-909C-3EC61CFFE94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8027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5" indent="0" algn="ctr">
              <a:buNone/>
              <a:defRPr sz="2000"/>
            </a:lvl2pPr>
            <a:lvl3pPr marL="914409" indent="0" algn="ctr">
              <a:buNone/>
              <a:defRPr sz="1800"/>
            </a:lvl3pPr>
            <a:lvl4pPr marL="1371614" indent="0" algn="ctr">
              <a:buNone/>
              <a:defRPr sz="1600"/>
            </a:lvl4pPr>
            <a:lvl5pPr marL="1828818" indent="0" algn="ctr">
              <a:buNone/>
              <a:defRPr sz="1600"/>
            </a:lvl5pPr>
            <a:lvl6pPr marL="2286023" indent="0" algn="ctr">
              <a:buNone/>
              <a:defRPr sz="1600"/>
            </a:lvl6pPr>
            <a:lvl7pPr marL="2743227" indent="0" algn="ctr">
              <a:buNone/>
              <a:defRPr sz="1600"/>
            </a:lvl7pPr>
            <a:lvl8pPr marL="3200432" indent="0" algn="ctr">
              <a:buNone/>
              <a:defRPr sz="1600"/>
            </a:lvl8pPr>
            <a:lvl9pPr marL="3657637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0B22-4FCE-4B4D-8649-6E81265F1753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6088-3A32-4D05-9BF1-947D178E6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394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0B22-4FCE-4B4D-8649-6E81265F1753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6088-3A32-4D05-9BF1-947D178E6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32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0B22-4FCE-4B4D-8649-6E81265F1753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6088-3A32-4D05-9BF1-947D178E6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436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0B22-4FCE-4B4D-8649-6E81265F1753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6088-3A32-4D05-9BF1-947D178E6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78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0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5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9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14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18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23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27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32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37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0B22-4FCE-4B4D-8649-6E81265F1753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6088-3A32-4D05-9BF1-947D178E6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298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0B22-4FCE-4B4D-8649-6E81265F1753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6088-3A32-4D05-9BF1-947D178E6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200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7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5" indent="0">
              <a:buNone/>
              <a:defRPr sz="2000" b="1"/>
            </a:lvl2pPr>
            <a:lvl3pPr marL="914409" indent="0">
              <a:buNone/>
              <a:defRPr sz="1800" b="1"/>
            </a:lvl3pPr>
            <a:lvl4pPr marL="1371614" indent="0">
              <a:buNone/>
              <a:defRPr sz="1600" b="1"/>
            </a:lvl4pPr>
            <a:lvl5pPr marL="1828818" indent="0">
              <a:buNone/>
              <a:defRPr sz="1600" b="1"/>
            </a:lvl5pPr>
            <a:lvl6pPr marL="2286023" indent="0">
              <a:buNone/>
              <a:defRPr sz="1600" b="1"/>
            </a:lvl6pPr>
            <a:lvl7pPr marL="2743227" indent="0">
              <a:buNone/>
              <a:defRPr sz="1600" b="1"/>
            </a:lvl7pPr>
            <a:lvl8pPr marL="3200432" indent="0">
              <a:buNone/>
              <a:defRPr sz="1600" b="1"/>
            </a:lvl8pPr>
            <a:lvl9pPr marL="365763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5" indent="0">
              <a:buNone/>
              <a:defRPr sz="2000" b="1"/>
            </a:lvl2pPr>
            <a:lvl3pPr marL="914409" indent="0">
              <a:buNone/>
              <a:defRPr sz="1800" b="1"/>
            </a:lvl3pPr>
            <a:lvl4pPr marL="1371614" indent="0">
              <a:buNone/>
              <a:defRPr sz="1600" b="1"/>
            </a:lvl4pPr>
            <a:lvl5pPr marL="1828818" indent="0">
              <a:buNone/>
              <a:defRPr sz="1600" b="1"/>
            </a:lvl5pPr>
            <a:lvl6pPr marL="2286023" indent="0">
              <a:buNone/>
              <a:defRPr sz="1600" b="1"/>
            </a:lvl6pPr>
            <a:lvl7pPr marL="2743227" indent="0">
              <a:buNone/>
              <a:defRPr sz="1600" b="1"/>
            </a:lvl7pPr>
            <a:lvl8pPr marL="3200432" indent="0">
              <a:buNone/>
              <a:defRPr sz="1600" b="1"/>
            </a:lvl8pPr>
            <a:lvl9pPr marL="365763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0B22-4FCE-4B4D-8649-6E81265F1753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6088-3A32-4D05-9BF1-947D178E6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289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0B22-4FCE-4B4D-8649-6E81265F1753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6088-3A32-4D05-9BF1-947D178E6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937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0B22-4FCE-4B4D-8649-6E81265F1753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6088-3A32-4D05-9BF1-947D178E6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071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5" indent="0">
              <a:buNone/>
              <a:defRPr sz="1400"/>
            </a:lvl2pPr>
            <a:lvl3pPr marL="914409" indent="0">
              <a:buNone/>
              <a:defRPr sz="1200"/>
            </a:lvl3pPr>
            <a:lvl4pPr marL="1371614" indent="0">
              <a:buNone/>
              <a:defRPr sz="1000"/>
            </a:lvl4pPr>
            <a:lvl5pPr marL="1828818" indent="0">
              <a:buNone/>
              <a:defRPr sz="1000"/>
            </a:lvl5pPr>
            <a:lvl6pPr marL="2286023" indent="0">
              <a:buNone/>
              <a:defRPr sz="1000"/>
            </a:lvl6pPr>
            <a:lvl7pPr marL="2743227" indent="0">
              <a:buNone/>
              <a:defRPr sz="1000"/>
            </a:lvl7pPr>
            <a:lvl8pPr marL="3200432" indent="0">
              <a:buNone/>
              <a:defRPr sz="1000"/>
            </a:lvl8pPr>
            <a:lvl9pPr marL="3657637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0B22-4FCE-4B4D-8649-6E81265F1753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6088-3A32-4D05-9BF1-947D178E6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052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5" indent="0">
              <a:buNone/>
              <a:defRPr sz="2800"/>
            </a:lvl2pPr>
            <a:lvl3pPr marL="914409" indent="0">
              <a:buNone/>
              <a:defRPr sz="2400"/>
            </a:lvl3pPr>
            <a:lvl4pPr marL="1371614" indent="0">
              <a:buNone/>
              <a:defRPr sz="2000"/>
            </a:lvl4pPr>
            <a:lvl5pPr marL="1828818" indent="0">
              <a:buNone/>
              <a:defRPr sz="2000"/>
            </a:lvl5pPr>
            <a:lvl6pPr marL="2286023" indent="0">
              <a:buNone/>
              <a:defRPr sz="2000"/>
            </a:lvl6pPr>
            <a:lvl7pPr marL="2743227" indent="0">
              <a:buNone/>
              <a:defRPr sz="2000"/>
            </a:lvl7pPr>
            <a:lvl8pPr marL="3200432" indent="0">
              <a:buNone/>
              <a:defRPr sz="2000"/>
            </a:lvl8pPr>
            <a:lvl9pPr marL="3657637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5" indent="0">
              <a:buNone/>
              <a:defRPr sz="1400"/>
            </a:lvl2pPr>
            <a:lvl3pPr marL="914409" indent="0">
              <a:buNone/>
              <a:defRPr sz="1200"/>
            </a:lvl3pPr>
            <a:lvl4pPr marL="1371614" indent="0">
              <a:buNone/>
              <a:defRPr sz="1000"/>
            </a:lvl4pPr>
            <a:lvl5pPr marL="1828818" indent="0">
              <a:buNone/>
              <a:defRPr sz="1000"/>
            </a:lvl5pPr>
            <a:lvl6pPr marL="2286023" indent="0">
              <a:buNone/>
              <a:defRPr sz="1000"/>
            </a:lvl6pPr>
            <a:lvl7pPr marL="2743227" indent="0">
              <a:buNone/>
              <a:defRPr sz="1000"/>
            </a:lvl7pPr>
            <a:lvl8pPr marL="3200432" indent="0">
              <a:buNone/>
              <a:defRPr sz="1000"/>
            </a:lvl8pPr>
            <a:lvl9pPr marL="3657637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0B22-4FCE-4B4D-8649-6E81265F1753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6088-3A32-4D05-9BF1-947D178E6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482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510B22-4FCE-4B4D-8649-6E81265F1753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046088-3A32-4D05-9BF1-947D178E6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52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2" indent="-228602" algn="l" defTabSz="9144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7" indent="-228602" algn="l" defTabSz="9144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11" indent="-228602" algn="l" defTabSz="9144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16" indent="-228602" algn="l" defTabSz="9144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21" indent="-228602" algn="l" defTabSz="9144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25" indent="-228602" algn="l" defTabSz="9144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30" indent="-228602" algn="l" defTabSz="9144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34" indent="-228602" algn="l" defTabSz="9144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39" indent="-228602" algn="l" defTabSz="9144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5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9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4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18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3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27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32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37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73F3A-2864-B36D-FAC1-1CB33F2166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90058" y="1196582"/>
            <a:ext cx="5304250" cy="1443890"/>
          </a:xfrm>
        </p:spPr>
        <p:txBody>
          <a:bodyPr>
            <a:noAutofit/>
          </a:bodyPr>
          <a:lstStyle/>
          <a:p>
            <a:pPr algn="l"/>
            <a:r>
              <a:rPr lang="en-US" sz="4800" dirty="0"/>
              <a:t>Hydroponic Lettuce Coming Soon!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C00BA1-B3DA-7B32-FB63-34C9822FAAAA}"/>
              </a:ext>
            </a:extLst>
          </p:cNvPr>
          <p:cNvSpPr txBox="1"/>
          <p:nvPr/>
        </p:nvSpPr>
        <p:spPr>
          <a:xfrm>
            <a:off x="3590057" y="3107111"/>
            <a:ext cx="5304251" cy="1131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But first, we have to measure the temperature of water our plants will be growing in! </a:t>
            </a:r>
          </a:p>
          <a:p>
            <a:r>
              <a:rPr lang="en-US" sz="1400" dirty="0"/>
              <a:t>(and find a thermometer…)</a:t>
            </a:r>
          </a:p>
          <a:p>
            <a:endParaRPr lang="en-US" sz="135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1618414-8041-B693-2216-4559939119D1}"/>
              </a:ext>
            </a:extLst>
          </p:cNvPr>
          <p:cNvSpPr txBox="1"/>
          <p:nvPr/>
        </p:nvSpPr>
        <p:spPr>
          <a:xfrm>
            <a:off x="174393" y="5463142"/>
            <a:ext cx="87501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5" indent="-214315">
              <a:buFont typeface="Arial" panose="020B0604020202020204" pitchFamily="34" charset="0"/>
              <a:buChar char="•"/>
            </a:pPr>
            <a:r>
              <a:rPr lang="en-US" sz="1600" dirty="0"/>
              <a:t>All water and nutrients are provided up front to the plant in the container.</a:t>
            </a:r>
          </a:p>
          <a:p>
            <a:pPr marL="214315" indent="-214315">
              <a:buFont typeface="Arial" panose="020B0604020202020204" pitchFamily="34" charset="0"/>
              <a:buChar char="•"/>
            </a:pPr>
            <a:r>
              <a:rPr lang="en-US" sz="1600" dirty="0"/>
              <a:t>The plant absorbs nutrients for growth, and the water level subsides.</a:t>
            </a:r>
          </a:p>
          <a:p>
            <a:pPr marL="214315" indent="-214315">
              <a:buFont typeface="Arial" panose="020B0604020202020204" pitchFamily="34" charset="0"/>
              <a:buChar char="•"/>
            </a:pPr>
            <a:r>
              <a:rPr lang="en-US" sz="1600" dirty="0"/>
              <a:t>The plant grows larger and oxygen fills the gap left by the water.</a:t>
            </a:r>
          </a:p>
          <a:p>
            <a:pPr marL="557218" lvl="1" indent="-214315">
              <a:buFont typeface="Arial" panose="020B0604020202020204" pitchFamily="34" charset="0"/>
              <a:buChar char="•"/>
            </a:pPr>
            <a:r>
              <a:rPr lang="en-US" sz="1200" dirty="0"/>
              <a:t>Plants only take up CO</a:t>
            </a:r>
            <a:r>
              <a:rPr lang="en-US" sz="1200" baseline="-25000" dirty="0"/>
              <a:t>2</a:t>
            </a:r>
            <a:r>
              <a:rPr lang="en-US" sz="1200" dirty="0"/>
              <a:t> through their leaves! Oxygen is used by the roots to perform cellular respiration.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D33F873-E390-986E-82B8-499F3E4E545A}"/>
              </a:ext>
            </a:extLst>
          </p:cNvPr>
          <p:cNvGrpSpPr/>
          <p:nvPr/>
        </p:nvGrpSpPr>
        <p:grpSpPr>
          <a:xfrm>
            <a:off x="174393" y="2007527"/>
            <a:ext cx="3260677" cy="3326120"/>
            <a:chOff x="41863" y="1353489"/>
            <a:chExt cx="3260677" cy="3326120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C40D72C9-C86A-4D58-7DA7-4D34FFE9AF9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578" r="22899"/>
            <a:stretch>
              <a:fillRect/>
            </a:stretch>
          </p:blipFill>
          <p:spPr>
            <a:xfrm>
              <a:off x="41863" y="1353489"/>
              <a:ext cx="3173642" cy="3326120"/>
            </a:xfrm>
            <a:prstGeom prst="rect">
              <a:avLst/>
            </a:prstGeom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A4872094-FD3A-C799-4632-204FB153A801}"/>
                </a:ext>
              </a:extLst>
            </p:cNvPr>
            <p:cNvSpPr txBox="1"/>
            <p:nvPr/>
          </p:nvSpPr>
          <p:spPr>
            <a:xfrm>
              <a:off x="1628684" y="1755602"/>
              <a:ext cx="1673856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/>
                <a:t>https://whyfarmit.com/about/</a:t>
              </a: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673AF4B3-F8FA-FFC5-F183-29CE3BB00073}"/>
              </a:ext>
            </a:extLst>
          </p:cNvPr>
          <p:cNvSpPr txBox="1"/>
          <p:nvPr/>
        </p:nvSpPr>
        <p:spPr>
          <a:xfrm>
            <a:off x="3854196" y="6608880"/>
            <a:ext cx="52898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/>
              <a:t>For questions, please contact </a:t>
            </a:r>
            <a:r>
              <a:rPr lang="en-US" sz="1000" u="sng" dirty="0"/>
              <a:t>grahamscanlon@webster.edu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59DB78-AE19-8610-D492-DEA8E584BA60}"/>
              </a:ext>
            </a:extLst>
          </p:cNvPr>
          <p:cNvSpPr txBox="1"/>
          <p:nvPr/>
        </p:nvSpPr>
        <p:spPr>
          <a:xfrm>
            <a:off x="3590057" y="4473936"/>
            <a:ext cx="537955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This is a student-run experiment. Please do not disturb the jars!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8F9AB82-C49E-571C-C307-EC092DFCF117}"/>
              </a:ext>
            </a:extLst>
          </p:cNvPr>
          <p:cNvSpPr txBox="1"/>
          <p:nvPr/>
        </p:nvSpPr>
        <p:spPr>
          <a:xfrm>
            <a:off x="0" y="6608300"/>
            <a:ext cx="409585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Public Safety: 314-246-6911 or Ext. 6911 from any campus phone</a:t>
            </a:r>
          </a:p>
        </p:txBody>
      </p:sp>
    </p:spTree>
    <p:extLst>
      <p:ext uri="{BB962C8B-B14F-4D97-AF65-F5344CB8AC3E}">
        <p14:creationId xmlns:p14="http://schemas.microsoft.com/office/powerpoint/2010/main" val="39497119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267</TotalTime>
  <Words>135</Words>
  <Application>Microsoft Office PowerPoint</Application>
  <PresentationFormat>Letter Paper (8.5x11 in)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Hydroponic Lettuce Coming Soon!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Graham Scanlon</dc:creator>
  <cp:lastModifiedBy>Graham Scanlon</cp:lastModifiedBy>
  <cp:revision>16</cp:revision>
  <cp:lastPrinted>2026-04-19T03:10:28Z</cp:lastPrinted>
  <dcterms:created xsi:type="dcterms:W3CDTF">2026-03-31T19:04:54Z</dcterms:created>
  <dcterms:modified xsi:type="dcterms:W3CDTF">2026-04-19T19:19:21Z</dcterms:modified>
</cp:coreProperties>
</file>