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8B7D0-E55B-C224-3FC8-7B0F92E7FD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D4FE4F-7CB9-E7BB-E07B-ECB7305C55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925B7-507A-63D6-3D32-1C0E2AEFA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9A2BCC-FA87-2DCB-64E4-4C5186C6D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5208E-EE12-CD25-C5E5-9A86BB51B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047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01E1A-81D4-F595-CA3E-828DAF016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6DC126-F800-444C-F60D-986A5F267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ACB936-D21B-05BF-A384-6644B9835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F5CDB-939C-3255-F9F8-33837DC55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CC228-6D28-9677-1323-2BB98BAC1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21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E7167D-799D-EA4F-8E93-A1E1E4D6A7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CB5775-6DCC-BBBA-B51E-6DD5A17C22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E1938-C451-6696-F040-523EE1245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65E40-C8B5-5ECF-2F0D-C8305F334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011FB-0341-F3EA-4F30-0D5452A45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778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028B5-E4F4-371E-E87C-E15D30E7D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C4A3D-2530-0F39-81E5-C9CE8F556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7D5EFD-7452-2BBC-17F9-F9BBF9196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BAFC2-00AC-60F2-3CA8-A6754F385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75467F-15D2-5A4D-0ADF-BC289D040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359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B21C4-093B-E3FB-9235-54E7215C4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15945-34E9-81C9-85F3-A6E4B13C5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8A261-1582-EE6D-C7E1-DDAD6C583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30C54-C409-5690-EB6E-AAA5050C3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F1053-25C4-846E-0206-190DA7AA9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895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1A88C-27C4-3416-9C71-1DD7EFF17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7FE3D-262B-F090-DF57-207ABE7460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8F7F5-AEBC-85C6-938B-7C6E22FDDC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AEE413-401B-AB46-B471-ADC0A00D9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6EA806-E4DB-FE0E-2FD7-15EAE9D28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653039-8E84-D435-A843-C30A7061E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600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583DB-3C81-88C6-00F0-06864A4E7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0CBE5-D21E-439D-5380-12BCEFA3C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F94396-6C9C-71E7-16E0-EF00229E14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A1064C-FCD6-4559-515A-24B102A1F8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23F9C1-E559-E62A-303E-9DADEA9817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0B9877-E054-C59B-8FFF-E41D71086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E9FE92-7F0F-0E13-7AE1-B398007D9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F76EA2-B235-238E-610B-4FE6E0BBC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955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A148F-9942-0279-5C82-7AD195887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6C34C5-9AF7-D0FD-622B-E6A7FE3A3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8F7B5E-6387-7FF5-7877-1A3CAB464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F2F02F-E545-95EE-79FD-1DCB86705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32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BB2A62-F83E-70E7-9F55-7E4E1F58D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53BEBF-531B-468D-9A6F-873A7E2E2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71F1B6-F7D4-A129-115F-88E6DCE4F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59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BDAD8-3599-91AF-62AE-6B0A3B0E5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3DB06C-EDE2-700B-8511-7DCCB5390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28D4D4-7989-00B6-3D63-B59FDC8E48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D43469-22B0-E59D-79FA-51D253573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5DBAA4-29EC-1B61-8403-647A58A0E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44ACAC-CFA8-529C-9F64-0E440ACAF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982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79493-4F7C-E99E-2B40-5DC37D013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5083CE-A601-BB96-9735-2A8AEC2930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84265F-08E1-B6A7-E4A4-1AF5BAAB5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4739AF-DC76-A3AE-BF0A-D27A1996C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73D496-A165-CA1E-DD55-7305F37E8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8940CC-F368-1696-3BCC-6A545D39D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0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F7B97B-4240-A82D-021A-E70FB53A7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7953F1-F31B-DAF1-7E5E-1488EB5BE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2640C9-6F56-7B14-5423-7EAF1DA594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510B22-4FCE-4B4D-8649-6E81265F175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7DC8FB-FDC4-50B6-1102-CD8FC37A65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D263B7-7254-C588-3DE9-12EDF46057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958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73F3A-2864-B36D-FAC1-1CB33F216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5644" y="230661"/>
            <a:ext cx="6179820" cy="1973771"/>
          </a:xfrm>
        </p:spPr>
        <p:txBody>
          <a:bodyPr/>
          <a:lstStyle/>
          <a:p>
            <a:pPr algn="l"/>
            <a:r>
              <a:rPr lang="en-US" dirty="0"/>
              <a:t>Hydroponic Lettuce is Growing!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C00BA1-B3DA-7B32-FB63-34C9822FAAAA}"/>
              </a:ext>
            </a:extLst>
          </p:cNvPr>
          <p:cNvSpPr txBox="1"/>
          <p:nvPr/>
        </p:nvSpPr>
        <p:spPr>
          <a:xfrm>
            <a:off x="4975644" y="3650381"/>
            <a:ext cx="652278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The plants may beg you for water. Please resist! It’s a mirage. They have not been deserted.</a:t>
            </a:r>
          </a:p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40D72C9-C86A-4D58-7DA7-4D34FFE9AF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78" r="22899"/>
          <a:stretch>
            <a:fillRect/>
          </a:stretch>
        </p:blipFill>
        <p:spPr>
          <a:xfrm>
            <a:off x="275272" y="490846"/>
            <a:ext cx="4231523" cy="443482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1618414-8041-B693-2216-4559939119D1}"/>
              </a:ext>
            </a:extLst>
          </p:cNvPr>
          <p:cNvSpPr txBox="1"/>
          <p:nvPr/>
        </p:nvSpPr>
        <p:spPr>
          <a:xfrm>
            <a:off x="275272" y="5281200"/>
            <a:ext cx="11419904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All water and nutrients are provided up front to the plant in the container.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plant absorbs nutrients for growth, and the water level subsides.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plant grows larger and oxygen fills the gap left by the water.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Plants only take up CO</a:t>
            </a:r>
            <a:r>
              <a:rPr lang="en-US" sz="1400" baseline="-25000" dirty="0"/>
              <a:t>2</a:t>
            </a:r>
            <a:r>
              <a:rPr lang="en-US" sz="1400" dirty="0"/>
              <a:t> through their leaves! Oxygen is used by the roots to perform cellular respiration.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872094-FD3A-C799-4632-204FB153A801}"/>
              </a:ext>
            </a:extLst>
          </p:cNvPr>
          <p:cNvSpPr txBox="1"/>
          <p:nvPr/>
        </p:nvSpPr>
        <p:spPr>
          <a:xfrm>
            <a:off x="2391033" y="1026997"/>
            <a:ext cx="21579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https://whyfarmit.com/about/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9A75957-69C2-FB97-F7ED-C786D1B24532}"/>
              </a:ext>
            </a:extLst>
          </p:cNvPr>
          <p:cNvSpPr txBox="1"/>
          <p:nvPr/>
        </p:nvSpPr>
        <p:spPr>
          <a:xfrm>
            <a:off x="4975644" y="2571290"/>
            <a:ext cx="67195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This is a student-run experiment. Food safety is paramount!</a:t>
            </a:r>
          </a:p>
          <a:p>
            <a:r>
              <a:rPr lang="en-US" sz="2000" dirty="0"/>
              <a:t>Please do not disturb the plants!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3AF4B3-F8FA-FFC5-F183-29CE3BB00073}"/>
              </a:ext>
            </a:extLst>
          </p:cNvPr>
          <p:cNvSpPr txBox="1"/>
          <p:nvPr/>
        </p:nvSpPr>
        <p:spPr>
          <a:xfrm>
            <a:off x="5138928" y="6558473"/>
            <a:ext cx="7053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For questions, please contact </a:t>
            </a:r>
            <a:r>
              <a:rPr lang="en-US" sz="1200" u="sng" dirty="0"/>
              <a:t>grahamscanlon@webster.edu</a:t>
            </a:r>
          </a:p>
        </p:txBody>
      </p:sp>
    </p:spTree>
    <p:extLst>
      <p:ext uri="{BB962C8B-B14F-4D97-AF65-F5344CB8AC3E}">
        <p14:creationId xmlns:p14="http://schemas.microsoft.com/office/powerpoint/2010/main" val="3949711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124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Hydroponic Lettuce is Growing!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Graham Scanlon</dc:creator>
  <cp:lastModifiedBy>Graham Scanlon</cp:lastModifiedBy>
  <cp:revision>7</cp:revision>
  <dcterms:created xsi:type="dcterms:W3CDTF">2026-03-31T19:04:54Z</dcterms:created>
  <dcterms:modified xsi:type="dcterms:W3CDTF">2026-03-31T22:33:59Z</dcterms:modified>
</cp:coreProperties>
</file>